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47" autoAdjust="0"/>
    <p:restoredTop sz="94660" autoAdjust="0"/>
  </p:normalViewPr>
  <p:slideViewPr>
    <p:cSldViewPr>
      <p:cViewPr varScale="1">
        <p:scale>
          <a:sx n="65" d="100"/>
          <a:sy n="65" d="100"/>
        </p:scale>
        <p:origin x="138" y="3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D3DF2-A77C-43F8-A17A-8BDC07C0D116}" type="datetimeFigureOut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23-03-2015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FECC-937C-4854-A914-B491CEE15998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237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D3DF2-A77C-43F8-A17A-8BDC07C0D116}" type="datetimeFigureOut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23-03-2015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FECC-937C-4854-A914-B491CEE15998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070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D3DF2-A77C-43F8-A17A-8BDC07C0D116}" type="datetimeFigureOut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23-03-2015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FECC-937C-4854-A914-B491CEE15998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440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D3DF2-A77C-43F8-A17A-8BDC07C0D116}" type="datetimeFigureOut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23-03-2015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FECC-937C-4854-A914-B491CEE15998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574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D3DF2-A77C-43F8-A17A-8BDC07C0D116}" type="datetimeFigureOut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23-03-2015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FECC-937C-4854-A914-B491CEE15998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271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D3DF2-A77C-43F8-A17A-8BDC07C0D116}" type="datetimeFigureOut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23-03-2015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FECC-937C-4854-A914-B491CEE15998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530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D3DF2-A77C-43F8-A17A-8BDC07C0D116}" type="datetimeFigureOut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23-03-2015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FECC-937C-4854-A914-B491CEE15998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799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D3DF2-A77C-43F8-A17A-8BDC07C0D116}" type="datetimeFigureOut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23-03-2015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FECC-937C-4854-A914-B491CEE15998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788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D3DF2-A77C-43F8-A17A-8BDC07C0D116}" type="datetimeFigureOut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23-03-2015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FECC-937C-4854-A914-B491CEE15998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597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D3DF2-A77C-43F8-A17A-8BDC07C0D116}" type="datetimeFigureOut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23-03-2015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FECC-937C-4854-A914-B491CEE15998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34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D3DF2-A77C-43F8-A17A-8BDC07C0D116}" type="datetimeFigureOut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23-03-2015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8FECC-937C-4854-A914-B491CEE15998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940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276225"/>
            <a:ext cx="8429625" cy="630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D3DF2-A77C-43F8-A17A-8BDC07C0D116}" type="datetimeFigureOut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23-03-2015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8FECC-937C-4854-A914-B491CEE15998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380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539552" y="1628774"/>
            <a:ext cx="1512515" cy="302436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noAutofit/>
          </a:bodyPr>
          <a:lstStyle/>
          <a:p>
            <a:pPr marL="171450" indent="-171450" defTabSz="914400">
              <a:buFont typeface="Arial" pitchFamily="34" charset="0"/>
              <a:buChar char="•"/>
            </a:pPr>
            <a:endParaRPr lang="da-DK" sz="1200" dirty="0">
              <a:solidFill>
                <a:prstClr val="black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178385" y="1628772"/>
            <a:ext cx="1512515" cy="136842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pPr marL="171450" indent="-171450" defTabSz="914400">
              <a:buFont typeface="Arial" pitchFamily="34" charset="0"/>
              <a:buChar char="•"/>
            </a:pPr>
            <a:endParaRPr lang="da-DK" sz="1200" dirty="0">
              <a:solidFill>
                <a:prstClr val="black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808487" y="1628773"/>
            <a:ext cx="1512515" cy="302419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pPr marL="171450" indent="-171450" defTabSz="914400">
              <a:buFont typeface="Arial" pitchFamily="34" charset="0"/>
              <a:buChar char="•"/>
            </a:pPr>
            <a:endParaRPr lang="da-DK" sz="1200" dirty="0">
              <a:solidFill>
                <a:prstClr val="black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479182" y="1628772"/>
            <a:ext cx="1512515" cy="136842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pPr defTabSz="914400"/>
            <a:endParaRPr lang="da-DK" sz="1200" dirty="0">
              <a:solidFill>
                <a:prstClr val="black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092950" y="1628771"/>
            <a:ext cx="1670050" cy="30243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pPr marL="171450" indent="-171450" defTabSz="914400">
              <a:buFont typeface="Arial" panose="020B0604020202020204" pitchFamily="34" charset="0"/>
              <a:buChar char="•"/>
            </a:pPr>
            <a:endParaRPr lang="da-DK" sz="1200" dirty="0">
              <a:solidFill>
                <a:prstClr val="black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178385" y="3716338"/>
            <a:ext cx="1512515" cy="93662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noAutofit/>
          </a:bodyPr>
          <a:lstStyle/>
          <a:p>
            <a:pPr marL="171450" indent="-171450" defTabSz="914400">
              <a:buFont typeface="Arial" pitchFamily="34" charset="0"/>
              <a:buChar char="•"/>
            </a:pPr>
            <a:endParaRPr lang="da-DK" sz="1200" dirty="0">
              <a:solidFill>
                <a:prstClr val="black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479182" y="3716511"/>
            <a:ext cx="1512515" cy="9366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pPr defTabSz="914400"/>
            <a:endParaRPr lang="da-DK" sz="1200" dirty="0">
              <a:solidFill>
                <a:prstClr val="black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39552" y="5084762"/>
            <a:ext cx="3960440" cy="86518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pPr marL="171450" indent="-171450" defTabSz="914400">
              <a:buFont typeface="Arial" pitchFamily="34" charset="0"/>
              <a:buChar char="•"/>
            </a:pPr>
            <a:endParaRPr lang="da-DK" sz="1200" dirty="0">
              <a:solidFill>
                <a:prstClr val="black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645025" y="5084762"/>
            <a:ext cx="3960440" cy="8651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 rtlCol="0">
            <a:noAutofit/>
          </a:bodyPr>
          <a:lstStyle/>
          <a:p>
            <a:pPr marL="171450" indent="-171450" defTabSz="914400">
              <a:buFont typeface="Arial" pitchFamily="34" charset="0"/>
              <a:buChar char="•"/>
            </a:pPr>
            <a:endParaRPr lang="da-DK" sz="1200" dirty="0" smtClean="0">
              <a:solidFill>
                <a:prstClr val="black"/>
              </a:solidFill>
            </a:endParaRPr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5100" y="4797152"/>
            <a:ext cx="561975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9623" y="4797152"/>
            <a:ext cx="5048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3" name="TextBox 42"/>
          <p:cNvSpPr txBox="1"/>
          <p:nvPr/>
        </p:nvSpPr>
        <p:spPr>
          <a:xfrm>
            <a:off x="458813" y="260344"/>
            <a:ext cx="4329087" cy="57626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/>
          <a:p>
            <a:pPr algn="ctr" defTabSz="914400"/>
            <a:r>
              <a:rPr lang="da-DK" sz="1600" b="1" dirty="0">
                <a:solidFill>
                  <a:prstClr val="black"/>
                </a:solidFill>
              </a:rPr>
              <a:t>Dr. Hood’s BUS 450 Capstone</a:t>
            </a:r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644" y="319658"/>
            <a:ext cx="447675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58813" y="199222"/>
            <a:ext cx="8238873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 smtClean="0"/>
              <a:t>Blank Business Model Canvas </a:t>
            </a:r>
            <a:endParaRPr lang="en-US" dirty="0"/>
          </a:p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601079" y="5082675"/>
            <a:ext cx="1530903" cy="8651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 wrap="square" rtlCol="0">
            <a:noAutofit/>
          </a:bodyPr>
          <a:lstStyle/>
          <a:p>
            <a:pPr marL="171450" indent="-171450" defTabSz="914400">
              <a:buFont typeface="Arial" pitchFamily="34" charset="0"/>
              <a:buChar char="•"/>
            </a:pPr>
            <a:endParaRPr lang="da-DK" sz="1200" dirty="0">
              <a:solidFill>
                <a:prstClr val="black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78385" y="5084762"/>
            <a:ext cx="1796715" cy="86518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pPr marL="171450" indent="-171450" defTabSz="914400">
              <a:buFont typeface="Arial" pitchFamily="34" charset="0"/>
              <a:buChar char="•"/>
            </a:pPr>
            <a:endParaRPr lang="da-DK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72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677</TotalTime>
  <Words>11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1_Office Theme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Anthony C Hood</dc:creator>
  <cp:lastModifiedBy>Anthony C Hood</cp:lastModifiedBy>
  <cp:revision>23</cp:revision>
  <dcterms:created xsi:type="dcterms:W3CDTF">2014-03-15T00:43:03Z</dcterms:created>
  <dcterms:modified xsi:type="dcterms:W3CDTF">2015-03-23T19:32:02Z</dcterms:modified>
</cp:coreProperties>
</file>